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8" r:id="rId3"/>
    <p:sldId id="306" r:id="rId4"/>
    <p:sldId id="299" r:id="rId5"/>
    <p:sldId id="300" r:id="rId6"/>
    <p:sldId id="303" r:id="rId7"/>
    <p:sldId id="307" r:id="rId8"/>
    <p:sldId id="305" r:id="rId9"/>
    <p:sldId id="308" r:id="rId10"/>
    <p:sldId id="304" r:id="rId11"/>
    <p:sldId id="309" r:id="rId12"/>
    <p:sldId id="310" r:id="rId13"/>
    <p:sldId id="313" r:id="rId14"/>
    <p:sldId id="311" r:id="rId15"/>
    <p:sldId id="312" r:id="rId16"/>
    <p:sldId id="314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4EF9F-BEB4-C8C0-77FB-871980E7FC93}" v="28" dt="2023-08-27T13:13:00.597"/>
    <p1510:client id="{2F4F2122-5934-2359-7EFA-CA866DB3CC0D}" v="500" dt="2023-08-27T10:15:52.582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16/02/2025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134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917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73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9699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3588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255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332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848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85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16/02/2025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16/02/2025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16/02/2025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16/02/2025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16/02/2025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4800" b="1" dirty="0">
                <a:solidFill>
                  <a:schemeClr val="bg1"/>
                </a:solidFill>
                <a:latin typeface="Arial"/>
                <a:cs typeface="Arial"/>
              </a:rPr>
              <a:t>Experiment 6: </a:t>
            </a:r>
            <a:br>
              <a:rPr lang="en-PH" sz="4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Self Driving Car</a:t>
            </a:r>
            <a:endParaRPr lang="en-PH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5642" y="4640387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CPE161P-4–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C0B67-642E-4A8D-91D8-8886800A3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66708" y="2177163"/>
            <a:ext cx="4600607" cy="258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4182D-365E-4792-ADBC-4ADA80357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0291" y="2091278"/>
            <a:ext cx="4599267" cy="2588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00A73-2B7E-4EC8-809C-63CD0CB879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45246" y="2092651"/>
            <a:ext cx="4602014" cy="2588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8005-D4E8-4127-BF92-7BA69E1098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80177" y="2091372"/>
            <a:ext cx="4599453" cy="25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7217-EE51-4DDC-B5F1-BD53A8806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34" y="1086089"/>
            <a:ext cx="8567532" cy="48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52F0D-014F-48EC-ACDC-23B4086CC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1090074"/>
            <a:ext cx="8474146" cy="4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7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45205-EC21-4954-ACB7-2048B9F59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77" y="1026391"/>
            <a:ext cx="8133723" cy="45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359CF-A310-4F84-82C4-3190CDC4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26" y="998807"/>
            <a:ext cx="8673548" cy="4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40910-9039-4920-8FB0-A90609958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06" y="998807"/>
            <a:ext cx="8478010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83187-753B-45D1-B67E-A73C55A95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1086089"/>
            <a:ext cx="8328243" cy="46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4311" y="1249680"/>
            <a:ext cx="11510995" cy="3347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1. To demonstrate how a self driving car works (Forward/Backward).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2. To be able apply what you have learned in logic circuits and switching theory, microprocessors, and CPE160P.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Arial"/>
              </a:rPr>
              <a:t>3. To be able to apply real-time embedded system using </a:t>
            </a:r>
            <a:r>
              <a:rPr lang="en-US" sz="2400" dirty="0" err="1">
                <a:cs typeface="Arial"/>
              </a:rPr>
              <a:t>arduino</a:t>
            </a:r>
            <a:r>
              <a:rPr lang="en-US" sz="2400" dirty="0">
                <a:cs typeface="Arial"/>
              </a:rPr>
              <a:t> kit.</a:t>
            </a:r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DISCUSSION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0502" y="1187579"/>
            <a:ext cx="11510995" cy="50098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The system is an IR (Infrared) remote-controlled motor driver, designed to operate a two-motor vehicle based on IR signals received from a remote control. The microcontroller interprets IR signals and executes predefined motor control commands.</a:t>
            </a:r>
          </a:p>
          <a:p>
            <a:endParaRPr lang="en-US" sz="1600" dirty="0"/>
          </a:p>
          <a:p>
            <a:r>
              <a:rPr lang="en-US" sz="1600" b="1" dirty="0"/>
              <a:t>Key Components &amp; Functionality:</a:t>
            </a:r>
          </a:p>
          <a:p>
            <a:endParaRPr lang="en-US" sz="1600" dirty="0"/>
          </a:p>
          <a:p>
            <a:r>
              <a:rPr lang="en-US" sz="1600" b="1" dirty="0"/>
              <a:t>IR Receiver Module:</a:t>
            </a:r>
            <a:r>
              <a:rPr lang="en-US" sz="1600" dirty="0"/>
              <a:t> Connected to pin 8, it receives IR signals and decodes them.</a:t>
            </a:r>
          </a:p>
          <a:p>
            <a:r>
              <a:rPr lang="en-US" sz="1600" b="1" dirty="0"/>
              <a:t>Motor Driver Setup:</a:t>
            </a:r>
            <a:r>
              <a:rPr lang="en-US" sz="1600" dirty="0"/>
              <a:t> Two motors are controlled using four motor driver pins. The PWM signals are applied to pins 9 and 10 to regulate motor speed.</a:t>
            </a:r>
          </a:p>
          <a:p>
            <a:r>
              <a:rPr lang="en-US" sz="1600" b="1" dirty="0"/>
              <a:t>IR Signal Processing:</a:t>
            </a:r>
            <a:r>
              <a:rPr lang="en-US" sz="1600" dirty="0"/>
              <a:t> The system continuously checks for incoming IR signals. When a valid command is received, it is decoded and processed.</a:t>
            </a:r>
          </a:p>
          <a:p>
            <a:endParaRPr lang="en-US" sz="1600" dirty="0"/>
          </a:p>
          <a:p>
            <a:r>
              <a:rPr lang="en-US" sz="1600" b="1" dirty="0"/>
              <a:t>Motor Control Commands:</a:t>
            </a:r>
          </a:p>
          <a:p>
            <a:endParaRPr lang="en-US" sz="1600" dirty="0"/>
          </a:p>
          <a:p>
            <a:pPr lvl="1"/>
            <a:r>
              <a:rPr lang="en-US" sz="1600" b="1" dirty="0"/>
              <a:t>Move Forward:</a:t>
            </a:r>
            <a:r>
              <a:rPr lang="en-US" sz="1600" dirty="0"/>
              <a:t> Both motors rotate forward.</a:t>
            </a:r>
          </a:p>
          <a:p>
            <a:pPr lvl="1"/>
            <a:r>
              <a:rPr lang="en-US" sz="1600" b="1" dirty="0"/>
              <a:t>Move Backward :</a:t>
            </a:r>
            <a:r>
              <a:rPr lang="en-US" sz="1600" dirty="0"/>
              <a:t> Both motors rotate in reverse.</a:t>
            </a:r>
          </a:p>
          <a:p>
            <a:pPr lvl="1"/>
            <a:r>
              <a:rPr lang="en-US" sz="1600" b="1" dirty="0"/>
              <a:t>Turn Left :</a:t>
            </a:r>
            <a:r>
              <a:rPr lang="en-US" sz="1600" dirty="0"/>
              <a:t> The left motor stops while the right motor moves forward, allowing a left turn.</a:t>
            </a:r>
          </a:p>
          <a:p>
            <a:pPr lvl="1"/>
            <a:r>
              <a:rPr lang="en-US" sz="1600" b="1" dirty="0"/>
              <a:t>Turn Right:</a:t>
            </a:r>
            <a:r>
              <a:rPr lang="en-US" sz="1600" dirty="0"/>
              <a:t> The right motor stops while the left motor moves forward, making a right turn.</a:t>
            </a:r>
          </a:p>
          <a:p>
            <a:pPr lvl="1"/>
            <a:r>
              <a:rPr lang="en-US" sz="1600" b="1" dirty="0"/>
              <a:t>Stop: </a:t>
            </a:r>
            <a:r>
              <a:rPr lang="en-US" sz="1600" dirty="0"/>
              <a:t>Both motors stop.</a:t>
            </a:r>
          </a:p>
          <a:p>
            <a:pPr>
              <a:lnSpc>
                <a:spcPct val="150000"/>
              </a:lnSpc>
            </a:pPr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998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792" y="1160980"/>
            <a:ext cx="12003768" cy="432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1" y="1247285"/>
            <a:ext cx="9163879" cy="47397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Arduino Uno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L298N Driver Board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18650 Lithium Ion Battery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Battery Holder AA 18650 with 4 Slots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3 pin IR Infrared Senor Receiver Module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Wireless Remote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Chassis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Velocimetry Code Wheel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2 pcs Wheel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2 pcs DC Gear Motor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Universal Wheel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1 pcs Switch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>
                <a:solidFill>
                  <a:srgbClr val="262626"/>
                </a:solidFill>
                <a:cs typeface="Arial"/>
              </a:rPr>
              <a:t>Laptop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1" y="1515672"/>
            <a:ext cx="11449878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real-time Self Driving Car using Arduino.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To demonstrate the usage of IR sensor, Wireless Remote, Motor Driver Module, Switch, and DC Gear Motors.</a:t>
            </a:r>
          </a:p>
          <a:p>
            <a:pPr marL="342900" indent="-342900">
              <a:buAutoNum type="arabicPeriod"/>
            </a:pPr>
            <a:endParaRPr lang="en-PH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Debug the code.</a:t>
            </a:r>
          </a:p>
          <a:p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6D984-F76A-422B-8211-B0F0EF9C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040"/>
            <a:ext cx="8845826" cy="43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A4F59-0050-44C1-AAA5-95349603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807"/>
            <a:ext cx="8872329" cy="42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6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CDA00-2FFE-411E-9AC9-6EB7D7E2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8" y="1031160"/>
            <a:ext cx="5931182" cy="4845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E58AB-4B4E-4341-8C61-CEDCF66F1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66" y="998806"/>
            <a:ext cx="5860316" cy="48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43971-05C9-4A0A-BAFE-C367ED2F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5" y="998805"/>
            <a:ext cx="4055177" cy="4790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8192D-D767-4A30-A53F-49680B04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69" y="998805"/>
            <a:ext cx="4055177" cy="48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9745</TotalTime>
  <Words>388</Words>
  <Application>Microsoft Office PowerPoint</Application>
  <PresentationFormat>Widescreen</PresentationFormat>
  <Paragraphs>73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 Experiment 6:  Self Driving Car</vt:lpstr>
      <vt:lpstr>OBJECTIVES</vt:lpstr>
      <vt:lpstr>DISCUSSION</vt:lpstr>
      <vt:lpstr>MATERIALS</vt:lpstr>
      <vt:lpstr>PROCEDURE</vt:lpstr>
      <vt:lpstr>PROCEDURE</vt:lpstr>
      <vt:lpstr>PROCEDURE</vt:lpstr>
      <vt:lpstr>CODE</vt:lpstr>
      <vt:lpstr>CODE</vt:lpstr>
      <vt:lpstr>Final Output</vt:lpstr>
      <vt:lpstr>Final Output</vt:lpstr>
      <vt:lpstr>Final Output</vt:lpstr>
      <vt:lpstr>Final Output</vt:lpstr>
      <vt:lpstr>Final Output</vt:lpstr>
      <vt:lpstr>Final Output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239</cp:revision>
  <dcterms:created xsi:type="dcterms:W3CDTF">2020-07-20T04:11:13Z</dcterms:created>
  <dcterms:modified xsi:type="dcterms:W3CDTF">2025-02-16T07:11:21Z</dcterms:modified>
</cp:coreProperties>
</file>